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3d2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  <dgm:t>
        <a:bodyPr/>
        <a:lstStyle/>
        <a:p>
          <a:endParaRPr lang="en-US"/>
        </a:p>
      </dgm:t>
    </dgm:pt>
    <dgm:pt modelId="{EA687358-6D9D-43BE-B038-71FF6A24C57C}" type="pres">
      <dgm:prSet presAssocID="{C1971333-16CB-45F2-8FD1-52EECA099861}" presName="cycle" presStyleCnt="0"/>
      <dgm:spPr/>
      <dgm:t>
        <a:bodyPr/>
        <a:lstStyle/>
        <a:p>
          <a:endParaRPr lang="en-US"/>
        </a:p>
      </dgm:t>
    </dgm:pt>
    <dgm:pt modelId="{58908A05-DD27-40B9-8F1B-48D61117C8C4}" type="pres">
      <dgm:prSet presAssocID="{C1971333-16CB-45F2-8FD1-52EECA099861}" presName="srcNode" presStyleLbl="node1" presStyleIdx="0" presStyleCnt="2"/>
      <dgm:spPr/>
      <dgm:t>
        <a:bodyPr/>
        <a:lstStyle/>
        <a:p>
          <a:endParaRPr lang="en-US"/>
        </a:p>
      </dgm:t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  <dgm:t>
        <a:bodyPr/>
        <a:lstStyle/>
        <a:p>
          <a:endParaRPr lang="en-US"/>
        </a:p>
      </dgm:t>
    </dgm:pt>
    <dgm:pt modelId="{B3379307-C409-4BAF-9B5C-0CECE42ACB5A}" type="pres">
      <dgm:prSet presAssocID="{C1971333-16CB-45F2-8FD1-52EECA099861}" presName="dstNode" presStyleLbl="node1" presStyleIdx="0" presStyleCnt="2"/>
      <dgm:spPr/>
      <dgm:t>
        <a:bodyPr/>
        <a:lstStyle/>
        <a:p>
          <a:endParaRPr lang="en-US"/>
        </a:p>
      </dgm:t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  <dgm:t>
        <a:bodyPr/>
        <a:lstStyle/>
        <a:p>
          <a:endParaRPr lang="en-US"/>
        </a:p>
      </dgm:t>
    </dgm:pt>
    <dgm:pt modelId="{6D83AB2A-D46C-4A77-AC50-AC4A96A08A83}" type="pres">
      <dgm:prSet presAssocID="{BAE5D709-B1A2-4804-829F-99FC23F9C6D9}" presName="accentRepeatNode" presStyleLbl="solidFgAcc1" presStyleIdx="0" presStyleCnt="2"/>
      <dgm:spPr/>
      <dgm:t>
        <a:bodyPr/>
        <a:lstStyle/>
        <a:p>
          <a:endParaRPr lang="en-US"/>
        </a:p>
      </dgm:t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  <dgm:t>
        <a:bodyPr/>
        <a:lstStyle/>
        <a:p>
          <a:endParaRPr lang="en-US"/>
        </a:p>
      </dgm:t>
    </dgm:pt>
    <dgm:pt modelId="{8FF2AC75-4450-4031-956A-DE72913BF6D4}" type="pres">
      <dgm:prSet presAssocID="{830E53F0-092B-4558-A4FD-ADF22C513BBC}" presName="accentRepeatNode" presStyleLbl="solidFgAcc1" presStyleIdx="1" presStyleCnt="2"/>
      <dgm:spPr/>
      <dgm:t>
        <a:bodyPr/>
        <a:lstStyle/>
        <a:p>
          <a:endParaRPr lang="en-US"/>
        </a:p>
      </dgm:t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Phân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/>
              <a:t>So </a:t>
            </a:r>
            <a:r>
              <a:rPr lang="en-US" sz="3200" b="1" dirty="0" err="1"/>
              <a:t>sánh</a:t>
            </a:r>
            <a:r>
              <a:rPr lang="en-US" sz="3200" b="1" dirty="0"/>
              <a:t> </a:t>
            </a:r>
            <a:r>
              <a:rPr lang="en-US" sz="3200" b="1" dirty="0" err="1"/>
              <a:t>WaterFall</a:t>
            </a:r>
            <a:r>
              <a:rPr lang="en-US" sz="3200" b="1" dirty="0"/>
              <a:t> </a:t>
            </a:r>
            <a:r>
              <a:rPr lang="en-US" sz="3200" b="1" dirty="0" err="1"/>
              <a:t>và</a:t>
            </a:r>
            <a:r>
              <a:rPr lang="en-US" sz="3200" b="1"/>
              <a:t> Scrum</a:t>
            </a:r>
            <a:endParaRPr lang="en-US" sz="3200" b="1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87169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2871697"/>
            <a:ext cx="4839419" cy="35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000750" y="2750299"/>
            <a:ext cx="57150" cy="37908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38250" y="1953027"/>
            <a:ext cx="8448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		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97712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9807807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2951321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8" y="221408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614925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2" y="3907587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5225" y="4326687"/>
            <a:ext cx="461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600" dirty="0" err="1" smtClean="0"/>
              <a:t>Định</a:t>
            </a:r>
            <a:r>
              <a:rPr lang="en-US" sz="1600" dirty="0" smtClean="0"/>
              <a:t> </a:t>
            </a:r>
            <a:r>
              <a:rPr lang="en-US" sz="1600" dirty="0" err="1" smtClean="0"/>
              <a:t>nghĩa</a:t>
            </a:r>
            <a:r>
              <a:rPr lang="en-US" sz="1600" dirty="0" smtClean="0"/>
              <a:t>: Scrum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một</a:t>
            </a:r>
            <a:r>
              <a:rPr lang="en-US" sz="1600" dirty="0" smtClean="0"/>
              <a:t> Framework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giản</a:t>
            </a:r>
            <a:r>
              <a:rPr lang="en-US" sz="1600" dirty="0" smtClean="0"/>
              <a:t> </a:t>
            </a:r>
            <a:r>
              <a:rPr lang="en-US" sz="1600" dirty="0" err="1" smtClean="0"/>
              <a:t>nhằm</a:t>
            </a:r>
            <a:r>
              <a:rPr lang="en-US" sz="1600" dirty="0" smtClean="0"/>
              <a:t> </a:t>
            </a:r>
            <a:r>
              <a:rPr lang="en-US" sz="1600" dirty="0" err="1" smtClean="0"/>
              <a:t>giúp</a:t>
            </a:r>
            <a:r>
              <a:rPr lang="en-US" sz="1600" dirty="0" smtClean="0"/>
              <a:t>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giữa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</a:t>
            </a:r>
            <a:r>
              <a:rPr lang="en-US" sz="1600" dirty="0" err="1" smtClean="0"/>
              <a:t>viên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đội</a:t>
            </a:r>
            <a:r>
              <a:rPr lang="en-US" sz="1600" dirty="0" smtClean="0"/>
              <a:t> </a:t>
            </a:r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triển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thực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những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 </a:t>
            </a:r>
            <a:r>
              <a:rPr lang="en-US" sz="1600" dirty="0" err="1" smtClean="0"/>
              <a:t>phức</a:t>
            </a:r>
            <a:r>
              <a:rPr lang="en-US" sz="1600" dirty="0" smtClean="0"/>
              <a:t> </a:t>
            </a:r>
            <a:r>
              <a:rPr lang="en-US" sz="1600" dirty="0" err="1" smtClean="0"/>
              <a:t>tạp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412630" y="4953000"/>
            <a:ext cx="110259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933575"/>
            <a:ext cx="6134099" cy="450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3874" y="4571196"/>
            <a:ext cx="3457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Mô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hình</a:t>
            </a:r>
            <a:r>
              <a:rPr lang="en-US" sz="2000" b="1" dirty="0" smtClean="0"/>
              <a:t> Scrum </a:t>
            </a:r>
            <a:r>
              <a:rPr lang="en-US" sz="2000" b="1" dirty="0" err="1" smtClean="0"/>
              <a:t>bao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gồm</a:t>
            </a:r>
            <a:r>
              <a:rPr lang="en-US" sz="2000" b="1" dirty="0" smtClean="0"/>
              <a:t>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 smtClean="0"/>
              <a:t>4 Sprint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 smtClean="0"/>
              <a:t>3 </a:t>
            </a:r>
            <a:r>
              <a:rPr lang="en-US" b="1" dirty="0" err="1" smtClean="0"/>
              <a:t>Vai</a:t>
            </a:r>
            <a:r>
              <a:rPr lang="en-US" b="1" dirty="0" smtClean="0"/>
              <a:t> </a:t>
            </a:r>
            <a:r>
              <a:rPr lang="en-US" b="1" dirty="0" err="1" smtClean="0"/>
              <a:t>trò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3875" y="20193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Giá</a:t>
            </a:r>
            <a:r>
              <a:rPr lang="en-US" b="1" dirty="0" smtClean="0"/>
              <a:t> </a:t>
            </a:r>
            <a:r>
              <a:rPr lang="en-US" b="1" dirty="0" err="1" smtClean="0"/>
              <a:t>trị</a:t>
            </a:r>
            <a:r>
              <a:rPr lang="en-US" b="1" dirty="0" smtClean="0"/>
              <a:t> </a:t>
            </a:r>
            <a:r>
              <a:rPr lang="en-US" b="1" dirty="0" err="1" smtClean="0"/>
              <a:t>cốt</a:t>
            </a:r>
            <a:r>
              <a:rPr lang="en-US" b="1" dirty="0" smtClean="0"/>
              <a:t> </a:t>
            </a:r>
            <a:r>
              <a:rPr lang="en-US" b="1" dirty="0" err="1" smtClean="0"/>
              <a:t>lõi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00100" y="2524125"/>
            <a:ext cx="3800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 err="1" smtClean="0"/>
              <a:t>Tính</a:t>
            </a:r>
            <a:r>
              <a:rPr lang="en-US" b="1" dirty="0" smtClean="0"/>
              <a:t> minh </a:t>
            </a:r>
            <a:r>
              <a:rPr lang="en-US" b="1" dirty="0" err="1" smtClean="0"/>
              <a:t>bạch</a:t>
            </a:r>
            <a:endParaRPr lang="en-US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thanh</a:t>
            </a:r>
            <a:r>
              <a:rPr lang="en-US" b="1" dirty="0" smtClean="0"/>
              <a:t> </a:t>
            </a:r>
            <a:r>
              <a:rPr lang="en-US" b="1" dirty="0" err="1" smtClean="0"/>
              <a:t>tra</a:t>
            </a:r>
            <a:endParaRPr lang="en-US" b="1" dirty="0" smtClean="0"/>
          </a:p>
          <a:p>
            <a:pPr marL="285750" indent="-285750">
              <a:buFont typeface="Wingdings" pitchFamily="2" charset="2"/>
              <a:buChar char="Ø"/>
            </a:pPr>
            <a:r>
              <a:rPr lang="en-US" b="1" dirty="0" err="1" smtClean="0"/>
              <a:t>Tính</a:t>
            </a:r>
            <a:r>
              <a:rPr lang="en-US" b="1" dirty="0" smtClean="0"/>
              <a:t> </a:t>
            </a:r>
            <a:r>
              <a:rPr lang="en-US" b="1" dirty="0" err="1" smtClean="0"/>
              <a:t>thích</a:t>
            </a:r>
            <a:r>
              <a:rPr lang="en-US" b="1" dirty="0" smtClean="0"/>
              <a:t> </a:t>
            </a:r>
            <a:r>
              <a:rPr lang="en-US" b="1" dirty="0" err="1" smtClean="0"/>
              <a:t>nghi</a:t>
            </a:r>
            <a:endParaRPr lang="en-US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067175"/>
            <a:ext cx="43243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352925" y="2019300"/>
            <a:ext cx="0" cy="431482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Ưu</a:t>
            </a:r>
            <a:r>
              <a:rPr lang="en-US" dirty="0" smtClean="0"/>
              <a:t> –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</a:t>
            </a:r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260784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41410" y="3464851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Ưu</a:t>
            </a:r>
            <a:r>
              <a:rPr lang="en-US" dirty="0" smtClean="0"/>
              <a:t> – </a:t>
            </a:r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311</TotalTime>
  <Words>207</Words>
  <Application>Microsoft Office PowerPoint</Application>
  <PresentationFormat>Custom</PresentationFormat>
  <Paragraphs>48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Ưu – nhược điểm WaterFall Model</vt:lpstr>
      <vt:lpstr>Ưu – nhược điểm Scrum</vt:lpstr>
      <vt:lpstr>So sánh WaterFall và Scrum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24</cp:revision>
  <dcterms:created xsi:type="dcterms:W3CDTF">2020-03-26T13:00:56Z</dcterms:created>
  <dcterms:modified xsi:type="dcterms:W3CDTF">2020-03-27T06:33:41Z</dcterms:modified>
</cp:coreProperties>
</file>